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5" r:id="rId4"/>
  </p:sldMasterIdLst>
  <p:notesMasterIdLst>
    <p:notesMasterId r:id="rId5"/>
  </p:notesMasterIdLst>
  <p:sldIdLst>
    <p:sldId id="256" r:id="rId6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6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idx="11" type="ftr"/>
          </p:nvPr>
        </p:nvSpPr>
        <p:spPr>
          <a:xfrm>
            <a:off x="3124200" y="6337126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rgbClr val="FFD62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" name="Google Shape;15;p2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6" name="Google Shape;16;p2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8_Title Slide">
  <p:cSld name="8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9_Title Slide">
  <p:cSld name="9_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0_Title Slide">
  <p:cSld name="10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1_Title Slide" showMasterSp="0">
  <p:cSld name="11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57" name="Google Shape;57;p14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2_Title Slide" showMasterSp="0">
  <p:cSld name="12_Title Slid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61" name="Google Shape;61;p15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3_Title Slide" showMasterSp="0">
  <p:cSld name="13_Title 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6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65" name="Google Shape;65;p16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4_Title Slide" showMasterSp="0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7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69" name="Google Shape;69;p17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5_Title Slide" showMasterSp="0">
  <p:cSld name="15_Title Slide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73" name="Google Shape;73;p18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6_Title Slide" showMasterSp="0">
  <p:cSld name="16_Title Slid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9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77" name="Google Shape;77;p19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7_Title Slide" showMasterSp="0">
  <p:cSld name="17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20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81" name="Google Shape;81;p20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Verdana"/>
              <a:buNone/>
              <a:defRPr b="0" i="1" sz="18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300"/>
              </a:spcBef>
              <a:spcAft>
                <a:spcPts val="0"/>
              </a:spcAft>
              <a:buClr>
                <a:srgbClr val="009FBA"/>
              </a:buClr>
              <a:buSzPts val="1500"/>
              <a:buFont typeface="Verdana"/>
              <a:buNone/>
              <a:defRPr b="1" i="0" sz="15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Font typeface="Verdana"/>
              <a:buNone/>
              <a:defRPr b="0" i="0" sz="105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8_Title Slide" showMasterSp="0">
  <p:cSld name="18_Title Slide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059" y="6124448"/>
            <a:ext cx="1946977" cy="510806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21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85" name="Google Shape;85;p21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9_Title Slide">
  <p:cSld name="19_Title Slid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0_Title Slide">
  <p:cSld name="20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1_Title Slide">
  <p:cSld name="21_Title Slid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sous-titre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7"/>
          <p:cNvSpPr txBox="1"/>
          <p:nvPr>
            <p:ph type="title"/>
          </p:nvPr>
        </p:nvSpPr>
        <p:spPr>
          <a:xfrm>
            <a:off x="892970" y="1151932"/>
            <a:ext cx="7358063" cy="2321719"/>
          </a:xfrm>
          <a:prstGeom prst="rect">
            <a:avLst/>
          </a:prstGeom>
          <a:noFill/>
          <a:ln>
            <a:noFill/>
          </a:ln>
        </p:spPr>
        <p:txBody>
          <a:bodyPr anchorCtr="0" anchor="b" bIns="32125" lIns="64275" spcFirstLastPara="1" rIns="64275" wrap="square" tIns="321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3" name="Google Shape;93;p27"/>
          <p:cNvSpPr txBox="1"/>
          <p:nvPr>
            <p:ph idx="1" type="body"/>
          </p:nvPr>
        </p:nvSpPr>
        <p:spPr>
          <a:xfrm>
            <a:off x="892970" y="3536156"/>
            <a:ext cx="7358063" cy="794742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/>
          <a:lstStyle>
            <a:lvl1pPr indent="-22860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50"/>
              <a:buFont typeface="Verdana"/>
              <a:buNone/>
              <a:defRPr b="0" i="1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ctr">
              <a:spcBef>
                <a:spcPts val="0"/>
              </a:spcBef>
              <a:spcAft>
                <a:spcPts val="0"/>
              </a:spcAft>
              <a:buClr>
                <a:srgbClr val="009FBA"/>
              </a:buClr>
              <a:buSzPts val="1650"/>
              <a:buFont typeface="Verdana"/>
              <a:buNone/>
              <a:defRPr b="1" i="0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ctr">
              <a:spcBef>
                <a:spcPts val="0"/>
              </a:spcBef>
              <a:spcAft>
                <a:spcPts val="0"/>
              </a:spcAft>
              <a:buClr>
                <a:srgbClr val="0F5494"/>
              </a:buClr>
              <a:buSzPts val="1650"/>
              <a:buFont typeface="Verdana"/>
              <a:buNone/>
              <a:defRPr b="0" i="0" sz="16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  <a:defRPr b="0" i="0" sz="16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  <a:defRPr b="0" i="0" sz="16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and Content">
  <p:cSld name="2_Title and Content"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8"/>
          <p:cNvPicPr preferRelativeResize="0"/>
          <p:nvPr/>
        </p:nvPicPr>
        <p:blipFill rotWithShape="1">
          <a:blip r:embed="rId2">
            <a:alphaModFix/>
          </a:blip>
          <a:srcRect b="1700" l="0" r="0" t="14410"/>
          <a:stretch/>
        </p:blipFill>
        <p:spPr>
          <a:xfrm>
            <a:off x="0" y="1104900"/>
            <a:ext cx="9144000" cy="5753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CE-EN-quadri.eps" id="96" name="Google Shape;96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001" y="332656"/>
            <a:ext cx="1584325" cy="110013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8"/>
          <p:cNvSpPr/>
          <p:nvPr/>
        </p:nvSpPr>
        <p:spPr>
          <a:xfrm>
            <a:off x="4230001" y="6669360"/>
            <a:ext cx="684213" cy="215900"/>
          </a:xfrm>
          <a:prstGeom prst="rect">
            <a:avLst/>
          </a:prstGeom>
          <a:solidFill>
            <a:srgbClr val="133176"/>
          </a:solidFill>
          <a:ln cap="flat" cmpd="sng" w="9525">
            <a:solidFill>
              <a:srgbClr val="133176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35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28"/>
          <p:cNvSpPr txBox="1"/>
          <p:nvPr>
            <p:ph type="title"/>
          </p:nvPr>
        </p:nvSpPr>
        <p:spPr>
          <a:xfrm>
            <a:off x="457306" y="2708920"/>
            <a:ext cx="3682646" cy="288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250" u="none" cap="none" strike="noStrike">
                <a:solidFill>
                  <a:srgbClr val="0F5494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9" name="Google Shape;99;p28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00" name="Google Shape;100;p28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 showMasterSp="0">
  <p:cSld name="1_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23" name="Google Shape;23;p4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050" u="none" cap="none" strike="noStrike">
                <a:solidFill>
                  <a:srgbClr val="C74B5D"/>
                </a:solidFill>
                <a:latin typeface="Arial"/>
                <a:ea typeface="Arial"/>
                <a:cs typeface="Arial"/>
                <a:sym typeface="Arial"/>
              </a:rPr>
              <a:t>#EUTrade</a:t>
            </a:r>
            <a:endParaRPr b="1" sz="1050">
              <a:solidFill>
                <a:srgbClr val="C74B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Title Slide" showMasterSp="0">
  <p:cSld name="2_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28" name="Google Shape;28;p5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5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_Title Slide" showMasterSp="0">
  <p:cSld name="3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33" name="Google Shape;33;p6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Title Slide" showMasterSp="0">
  <p:cSld name="4_Title Slid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7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38" name="Google Shape;38;p7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5_Title Slide" showMasterSp="0">
  <p:cSld name="5_Title Sl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8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43" name="Google Shape;43;p8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6_Title Slide" showMasterSp="0">
  <p:cSld name="6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/>
          <p:nvPr/>
        </p:nvSpPr>
        <p:spPr>
          <a:xfrm>
            <a:off x="552339" y="6467128"/>
            <a:ext cx="2074607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48" name="Google Shape;48;p9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i-FI" sz="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9"/>
          <p:cNvSpPr txBox="1"/>
          <p:nvPr/>
        </p:nvSpPr>
        <p:spPr>
          <a:xfrm>
            <a:off x="376008" y="6138403"/>
            <a:ext cx="3024336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-FI" sz="1050">
                <a:solidFill>
                  <a:srgbClr val="4FC4CC"/>
                </a:solidFill>
                <a:latin typeface="Arial"/>
                <a:ea typeface="Arial"/>
                <a:cs typeface="Arial"/>
                <a:sym typeface="Arial"/>
              </a:rPr>
              <a:t>#EUJustice</a:t>
            </a:r>
            <a:endParaRPr b="1" sz="1050">
              <a:solidFill>
                <a:srgbClr val="4FC4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7_Title Slide">
  <p:cSld name="7_Title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theme" Target="../theme/theme2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948265" y="6125866"/>
            <a:ext cx="1947315" cy="51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543523" y="6467128"/>
            <a:ext cx="2092239" cy="282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25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EU:N POLITIIKAN TOIMEENPANOELIN</a:t>
            </a:r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1" y="6539036"/>
            <a:ext cx="323528" cy="202332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europa.eu/european-union/contact_fi" TargetMode="External"/><Relationship Id="rId4" Type="http://schemas.openxmlformats.org/officeDocument/2006/relationships/image" Target="../media/image6.jpg"/><Relationship Id="rId9" Type="http://schemas.openxmlformats.org/officeDocument/2006/relationships/image" Target="../media/image4.png"/><Relationship Id="rId5" Type="http://schemas.openxmlformats.org/officeDocument/2006/relationships/hyperlink" Target="http://europa.eu/youreurope/citizens/index_en.htm" TargetMode="External"/><Relationship Id="rId6" Type="http://schemas.openxmlformats.org/officeDocument/2006/relationships/image" Target="../media/image5.png"/><Relationship Id="rId7" Type="http://schemas.openxmlformats.org/officeDocument/2006/relationships/hyperlink" Target="http://www.europa.eu/youreurope/index.htm" TargetMode="External"/><Relationship Id="rId8" Type="http://schemas.openxmlformats.org/officeDocument/2006/relationships/hyperlink" Target="https://bookshop.europa.eu/en/home/" TargetMode="External"/><Relationship Id="rId11" Type="http://schemas.openxmlformats.org/officeDocument/2006/relationships/hyperlink" Target="https://europa.eu/european-union/contact_fi" TargetMode="External"/><Relationship Id="rId10" Type="http://schemas.openxmlformats.org/officeDocument/2006/relationships/hyperlink" Target="https://europa.eu/european-union/contact_fi" TargetMode="External"/><Relationship Id="rId13" Type="http://schemas.openxmlformats.org/officeDocument/2006/relationships/image" Target="../media/image7.jpg"/><Relationship Id="rId12" Type="http://schemas.openxmlformats.org/officeDocument/2006/relationships/hyperlink" Target="https://ec.europa.eu/commission/consultation-future-euro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europe direct" id="105" name="Google Shape;105;p2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37693" y="1479270"/>
            <a:ext cx="1010924" cy="9236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29"/>
          <p:cNvCxnSpPr/>
          <p:nvPr/>
        </p:nvCxnSpPr>
        <p:spPr>
          <a:xfrm>
            <a:off x="4463989" y="1736418"/>
            <a:ext cx="31466" cy="35877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29"/>
          <p:cNvSpPr txBox="1"/>
          <p:nvPr/>
        </p:nvSpPr>
        <p:spPr>
          <a:xfrm>
            <a:off x="4680013" y="4190042"/>
            <a:ext cx="184731" cy="969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700" u="none" cap="none" strike="noStrike">
              <a:solidFill>
                <a:srgbClr val="FFD62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https://scontent-bru2-1.xx.fbcdn.net/v/t1.0-1/p200x200/12933053_1186625728028603_6707848600777769711_n.png?oh=59a9447803203d4fd5adc0edb289485f&amp;oe=5932C3AB" id="108" name="Google Shape;108;p29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1784" r="0" t="0"/>
          <a:stretch/>
        </p:blipFill>
        <p:spPr>
          <a:xfrm>
            <a:off x="4628235" y="3436017"/>
            <a:ext cx="920381" cy="93709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9"/>
          <p:cNvSpPr txBox="1"/>
          <p:nvPr/>
        </p:nvSpPr>
        <p:spPr>
          <a:xfrm>
            <a:off x="5720096" y="1736419"/>
            <a:ext cx="3005951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Maksuton palvelunumero: </a:t>
            </a:r>
            <a:r>
              <a:rPr b="1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00 800 6 7 8 9 10 11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6675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ma–pe klo 9–18 (Keski-Euroopan aikaa)</a:t>
            </a:r>
            <a:endParaRPr/>
          </a:p>
          <a:p>
            <a:pPr indent="-66675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kaikilla EU:n virallisilla kielillä</a:t>
            </a:r>
            <a:endParaRPr/>
          </a:p>
          <a:p>
            <a:pPr indent="-66675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Char char="•"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kaikkialta EU:sta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9"/>
          <p:cNvSpPr txBox="1"/>
          <p:nvPr/>
        </p:nvSpPr>
        <p:spPr>
          <a:xfrm>
            <a:off x="4541115" y="2991838"/>
            <a:ext cx="2746265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Kysymyksiä EU:sta? Europe Direct vastaa.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388316" y="3379952"/>
            <a:ext cx="6262027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29"/>
          <p:cNvSpPr txBox="1"/>
          <p:nvPr/>
        </p:nvSpPr>
        <p:spPr>
          <a:xfrm>
            <a:off x="4950042" y="4455115"/>
            <a:ext cx="220836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www.europa.eu/youreurope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9"/>
          <p:cNvSpPr/>
          <p:nvPr/>
        </p:nvSpPr>
        <p:spPr>
          <a:xfrm>
            <a:off x="4541114" y="4917164"/>
            <a:ext cx="3429000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Apua ja neuvoja verkossa EU:n kansalaisille ja heidän perheilleen.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eu bookshop" id="114" name="Google Shape;114;p29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456044" y="3472756"/>
            <a:ext cx="2257091" cy="112854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9"/>
          <p:cNvSpPr/>
          <p:nvPr/>
        </p:nvSpPr>
        <p:spPr>
          <a:xfrm>
            <a:off x="1324140" y="4906986"/>
            <a:ext cx="3429000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Kaikki EU:n julkaisut.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9">
            <a:hlinkClick r:id="rId10"/>
          </p:cNvPr>
          <p:cNvSpPr/>
          <p:nvPr/>
        </p:nvSpPr>
        <p:spPr>
          <a:xfrm>
            <a:off x="5088095" y="2526431"/>
            <a:ext cx="272693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europe.direct.europa.eu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9"/>
          <p:cNvSpPr/>
          <p:nvPr/>
        </p:nvSpPr>
        <p:spPr>
          <a:xfrm>
            <a:off x="1452361" y="2519783"/>
            <a:ext cx="284960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9"/>
          <p:cNvSpPr txBox="1"/>
          <p:nvPr/>
        </p:nvSpPr>
        <p:spPr>
          <a:xfrm>
            <a:off x="1277634" y="944724"/>
            <a:ext cx="6172200" cy="324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081" lvl="0" marL="269081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650" u="none" cap="none" strike="noStrike">
                <a:solidFill>
                  <a:srgbClr val="606060"/>
                </a:solidFill>
                <a:latin typeface="Arial"/>
                <a:ea typeface="Arial"/>
                <a:cs typeface="Arial"/>
                <a:sym typeface="Arial"/>
              </a:rPr>
              <a:t>Ota yhteyttä</a:t>
            </a:r>
            <a:endParaRPr/>
          </a:p>
        </p:txBody>
      </p:sp>
      <p:sp>
        <p:nvSpPr>
          <p:cNvPr id="119" name="Google Shape;119;p29"/>
          <p:cNvSpPr/>
          <p:nvPr/>
        </p:nvSpPr>
        <p:spPr>
          <a:xfrm>
            <a:off x="1277635" y="2526433"/>
            <a:ext cx="3132347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-FI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https://ec.europa.eu/commission/consultation-future-europe</a:t>
            </a:r>
            <a:endParaRPr b="1" i="0" sz="12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25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Kansalaisten kuuleminen Euroopan tulevaisuudesta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25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29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403752" y="1549566"/>
            <a:ext cx="1279982" cy="853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Blank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BC323"/>
      </a:accent1>
      <a:accent2>
        <a:srgbClr val="8CBCCC"/>
      </a:accent2>
      <a:accent3>
        <a:srgbClr val="FEDE96"/>
      </a:accent3>
      <a:accent4>
        <a:srgbClr val="000000"/>
      </a:accent4>
      <a:accent5>
        <a:srgbClr val="FFFFFF"/>
      </a:accent5>
      <a:accent6>
        <a:srgbClr val="808080"/>
      </a:accent6>
      <a:hlink>
        <a:srgbClr val="8CBCCC"/>
      </a:hlink>
      <a:folHlink>
        <a:srgbClr val="FBC32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